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96" autoAdjust="0"/>
    <p:restoredTop sz="86408"/>
  </p:normalViewPr>
  <p:slideViewPr>
    <p:cSldViewPr snapToGrid="0">
      <p:cViewPr varScale="1">
        <p:scale>
          <a:sx n="55" d="100"/>
          <a:sy n="55" d="100"/>
        </p:scale>
        <p:origin x="1548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7F832-985D-B241-9257-6838B2A51EC0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6997C9-8ED9-3B49-BD40-145EAF51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474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6997C9-8ED9-3B49-BD40-145EAF51D5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041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6997C9-8ED9-3B49-BD40-145EAF51D5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75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1069-0787-4CA9-B9FF-30F05A9A784D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254B4-3AAF-41FD-B9D1-FBA39DE60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377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1069-0787-4CA9-B9FF-30F05A9A784D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254B4-3AAF-41FD-B9D1-FBA39DE60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34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1069-0787-4CA9-B9FF-30F05A9A784D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254B4-3AAF-41FD-B9D1-FBA39DE60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634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1069-0787-4CA9-B9FF-30F05A9A784D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254B4-3AAF-41FD-B9D1-FBA39DE60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432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1069-0787-4CA9-B9FF-30F05A9A784D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254B4-3AAF-41FD-B9D1-FBA39DE60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95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1069-0787-4CA9-B9FF-30F05A9A784D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254B4-3AAF-41FD-B9D1-FBA39DE60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08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1069-0787-4CA9-B9FF-30F05A9A784D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254B4-3AAF-41FD-B9D1-FBA39DE60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49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1069-0787-4CA9-B9FF-30F05A9A784D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254B4-3AAF-41FD-B9D1-FBA39DE60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288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1069-0787-4CA9-B9FF-30F05A9A784D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254B4-3AAF-41FD-B9D1-FBA39DE60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902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1069-0787-4CA9-B9FF-30F05A9A784D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254B4-3AAF-41FD-B9D1-FBA39DE60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397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11069-0787-4CA9-B9FF-30F05A9A784D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254B4-3AAF-41FD-B9D1-FBA39DE60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20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11069-0787-4CA9-B9FF-30F05A9A784D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254B4-3AAF-41FD-B9D1-FBA39DE60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360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30020CB-43D9-43B3-9E8F-DF5B1F40FF07}"/>
              </a:ext>
            </a:extLst>
          </p:cNvPr>
          <p:cNvSpPr/>
          <p:nvPr/>
        </p:nvSpPr>
        <p:spPr>
          <a:xfrm>
            <a:off x="433953" y="445985"/>
            <a:ext cx="6904494" cy="917499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83EEF1B2-2B43-1B41-92E6-538CDCC5FB46}"/>
              </a:ext>
            </a:extLst>
          </p:cNvPr>
          <p:cNvSpPr txBox="1"/>
          <p:nvPr/>
        </p:nvSpPr>
        <p:spPr>
          <a:xfrm>
            <a:off x="1600200" y="3787169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accent1"/>
                </a:solidFill>
              </a:rPr>
              <a:t>FULL PAGE </a:t>
            </a:r>
            <a:r>
              <a:rPr lang="en-US" sz="4800" b="1" dirty="0" smtClean="0">
                <a:solidFill>
                  <a:schemeClr val="accent1"/>
                </a:solidFill>
              </a:rPr>
              <a:t>AD</a:t>
            </a:r>
            <a:endParaRPr lang="en-US" sz="4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65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927C8E0-348A-4DCA-A600-3B950FAF0F45}"/>
              </a:ext>
            </a:extLst>
          </p:cNvPr>
          <p:cNvSpPr/>
          <p:nvPr/>
        </p:nvSpPr>
        <p:spPr>
          <a:xfrm>
            <a:off x="433953" y="5276849"/>
            <a:ext cx="6866394" cy="43250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B817FEA6-9D1A-4177-8EFC-5E3825117D84}"/>
              </a:ext>
            </a:extLst>
          </p:cNvPr>
          <p:cNvSpPr/>
          <p:nvPr/>
        </p:nvSpPr>
        <p:spPr>
          <a:xfrm>
            <a:off x="433953" y="456470"/>
            <a:ext cx="6866394" cy="423056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2D92AF8-0B59-3048-829B-BFB1935F5DB0}"/>
              </a:ext>
            </a:extLst>
          </p:cNvPr>
          <p:cNvSpPr txBox="1"/>
          <p:nvPr/>
        </p:nvSpPr>
        <p:spPr>
          <a:xfrm>
            <a:off x="1535580" y="1602255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accent1"/>
                </a:solidFill>
              </a:rPr>
              <a:t>HALF PAGE </a:t>
            </a:r>
            <a:r>
              <a:rPr lang="en-US" sz="4800" b="1" dirty="0" smtClean="0">
                <a:solidFill>
                  <a:schemeClr val="accent1"/>
                </a:solidFill>
              </a:rPr>
              <a:t>AD</a:t>
            </a:r>
            <a:endParaRPr lang="en-US" sz="4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849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8</Words>
  <Application>Microsoft Office PowerPoint</Application>
  <PresentationFormat>Custom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Renee E Gates</dc:creator>
  <cp:lastModifiedBy>Ronald Grover</cp:lastModifiedBy>
  <cp:revision>6</cp:revision>
  <dcterms:created xsi:type="dcterms:W3CDTF">2020-06-13T10:58:15Z</dcterms:created>
  <dcterms:modified xsi:type="dcterms:W3CDTF">2020-06-27T06:24:04Z</dcterms:modified>
</cp:coreProperties>
</file>